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367" r:id="rId3"/>
    <p:sldId id="365" r:id="rId4"/>
    <p:sldId id="3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андр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1714" autoAdjust="0"/>
  </p:normalViewPr>
  <p:slideViewPr>
    <p:cSldViewPr>
      <p:cViewPr varScale="1">
        <p:scale>
          <a:sx n="95" d="100"/>
          <a:sy n="95" d="100"/>
        </p:scale>
        <p:origin x="-21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C7A72-AFFE-4BBA-A086-E21753623399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C88F0-6D95-4FC1-ACAB-5EF2CAF5666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6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Характеристика числа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/>
              <a:t>Четное или нечётное число. Доказать свой ответ.</a:t>
            </a:r>
          </a:p>
          <a:p>
            <a:pPr lvl="0"/>
            <a:r>
              <a:rPr lang="ru-RU" sz="3600" dirty="0"/>
              <a:t> Двузначное или однозначное. Почему?</a:t>
            </a:r>
          </a:p>
          <a:p>
            <a:pPr lvl="0"/>
            <a:r>
              <a:rPr lang="ru-RU" sz="3600" dirty="0"/>
              <a:t>Назвать «соседей числа».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6839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69:3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69:3=(60+9):</a:t>
            </a:r>
            <a:r>
              <a:rPr lang="ru-RU" sz="3600" dirty="0" smtClean="0"/>
              <a:t>3=60:3+9:3=23</a:t>
            </a:r>
          </a:p>
          <a:p>
            <a:pPr lvl="0"/>
            <a:r>
              <a:rPr lang="ru-RU" sz="3600" dirty="0" smtClean="0"/>
              <a:t>Разложить </a:t>
            </a:r>
            <a:r>
              <a:rPr lang="ru-RU" sz="3600" dirty="0"/>
              <a:t>делимое на сумму разрядных слагаемых.</a:t>
            </a:r>
          </a:p>
          <a:p>
            <a:pPr lvl="0"/>
            <a:r>
              <a:rPr lang="ru-RU" sz="3600" dirty="0"/>
              <a:t>Каждое слагаемое разделить на делитель.</a:t>
            </a:r>
          </a:p>
          <a:p>
            <a:pPr lvl="0"/>
            <a:r>
              <a:rPr lang="ru-RU" sz="3600" dirty="0"/>
              <a:t>Полученные результаты сложить.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71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78:2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78:2=(60+18):</a:t>
            </a:r>
            <a:r>
              <a:rPr lang="ru-RU" sz="3600" dirty="0" smtClean="0"/>
              <a:t>2=60:2+18:2=39</a:t>
            </a:r>
          </a:p>
          <a:p>
            <a:r>
              <a:rPr lang="ru-RU" sz="3600" dirty="0" smtClean="0"/>
              <a:t>Разложить </a:t>
            </a:r>
            <a:r>
              <a:rPr lang="ru-RU" sz="3600" dirty="0"/>
              <a:t>делимое на сумму удобных слагаемых.</a:t>
            </a:r>
          </a:p>
          <a:p>
            <a:r>
              <a:rPr lang="ru-RU" sz="3600" dirty="0" smtClean="0"/>
              <a:t>Каждое </a:t>
            </a:r>
            <a:r>
              <a:rPr lang="ru-RU" sz="3600" dirty="0"/>
              <a:t>слагаемое разделить на делитель.</a:t>
            </a:r>
          </a:p>
          <a:p>
            <a:r>
              <a:rPr lang="ru-RU" sz="3600" dirty="0" smtClean="0"/>
              <a:t>Полученные </a:t>
            </a:r>
            <a:r>
              <a:rPr lang="ru-RU" sz="3600" dirty="0"/>
              <a:t>результаты сложить.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3251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SC_MS_RU_RU_Ed_9_ElementarySchool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MSC_MS_RU_RU_Ed_9_ElementarySchool_2007v_Russia</Template>
  <TotalTime>3218</TotalTime>
  <Words>69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MSC_MS_RU_RU_Ed_9_ElementarySchool_2007v_Russia</vt:lpstr>
      <vt:lpstr>Характеристика числа</vt:lpstr>
      <vt:lpstr>69:3</vt:lpstr>
      <vt:lpstr>78:2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keywords/>
  <dc:description>Шаблон оформления
Корпорация Майкрософт</dc:description>
  <cp:lastModifiedBy>Александр</cp:lastModifiedBy>
  <cp:revision>329</cp:revision>
  <dcterms:created xsi:type="dcterms:W3CDTF">2012-07-30T10:37:41Z</dcterms:created>
  <dcterms:modified xsi:type="dcterms:W3CDTF">2016-01-26T02:19:07Z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